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3032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76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2783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36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4132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6825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542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97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73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390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352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572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99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4435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86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449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50F64-A091-4132-AA82-C6A79604FD36}" type="datetimeFigureOut">
              <a:rPr lang="zh-TW" altLang="en-US" smtClean="0"/>
              <a:t>2020/9/24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B11A5E-98D3-45CE-B653-3A5A25C7D5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29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E62AF0-576F-4362-9F39-1BFC3A5F98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防疫大作戰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5C5624F-967B-4DC0-A4EE-A4CD0B354E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大家勤洗手，病毒遠離我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897D4D1-98BF-4D65-A55E-535D9061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2955">
            <a:off x="1028628" y="698097"/>
            <a:ext cx="4439251" cy="485458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5F47974-60E9-44B2-91CF-5952F9B0E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84050">
            <a:off x="4286794" y="987182"/>
            <a:ext cx="2602217" cy="1669104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ADECCE6-06A5-40CA-A0BD-759C89D5E610}"/>
              </a:ext>
            </a:extLst>
          </p:cNvPr>
          <p:cNvSpPr txBox="1"/>
          <p:nvPr/>
        </p:nvSpPr>
        <p:spPr>
          <a:xfrm>
            <a:off x="4962920" y="1285359"/>
            <a:ext cx="1800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現在去公共場合</a:t>
            </a:r>
            <a:endParaRPr lang="en-US" altLang="zh-TW" dirty="0"/>
          </a:p>
          <a:p>
            <a:r>
              <a:rPr lang="zh-TW" altLang="en-US" dirty="0"/>
              <a:t>記得戴口罩</a:t>
            </a:r>
            <a:endParaRPr lang="en-US" altLang="zh-TW" dirty="0"/>
          </a:p>
          <a:p>
            <a:r>
              <a:rPr lang="zh-TW" altLang="en-US" dirty="0"/>
              <a:t>如過沒有</a:t>
            </a:r>
            <a:endParaRPr lang="en-US" altLang="zh-TW" dirty="0"/>
          </a:p>
          <a:p>
            <a:r>
              <a:rPr lang="zh-TW" altLang="en-US" dirty="0"/>
              <a:t>後果自負</a:t>
            </a:r>
          </a:p>
        </p:txBody>
      </p:sp>
    </p:spTree>
    <p:extLst>
      <p:ext uri="{BB962C8B-B14F-4D97-AF65-F5344CB8AC3E}">
        <p14:creationId xmlns:p14="http://schemas.microsoft.com/office/powerpoint/2010/main" val="272404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1105B77-7201-4848-A392-D785A79BF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3301" y="2745148"/>
            <a:ext cx="3523425" cy="3523425"/>
          </a:xfrm>
          <a:prstGeom prst="rect">
            <a:avLst/>
          </a:prstGeom>
        </p:spPr>
      </p:pic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56A725C4-3854-4496-B4F9-36BAD4CFFC25}"/>
              </a:ext>
            </a:extLst>
          </p:cNvPr>
          <p:cNvSpPr/>
          <p:nvPr/>
        </p:nvSpPr>
        <p:spPr>
          <a:xfrm>
            <a:off x="852154" y="1229286"/>
            <a:ext cx="2493818" cy="1893455"/>
          </a:xfrm>
          <a:prstGeom prst="wedgeRoundRectCallout">
            <a:avLst>
              <a:gd name="adj1" fmla="val 31389"/>
              <a:gd name="adj2" fmla="val 72254"/>
              <a:gd name="adj3" fmla="val 16667"/>
            </a:avLst>
          </a:prstGeom>
          <a:solidFill>
            <a:schemeClr val="accent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要記得洗手手呦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4FD8FD0-1AD2-45F8-B340-3382E8258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665" y="2605991"/>
            <a:ext cx="3523426" cy="3047111"/>
          </a:xfrm>
          <a:prstGeom prst="rect">
            <a:avLst/>
          </a:prstGeom>
        </p:spPr>
      </p:pic>
      <p:sp>
        <p:nvSpPr>
          <p:cNvPr id="9" name="語音泡泡: 橢圓形 8">
            <a:extLst>
              <a:ext uri="{FF2B5EF4-FFF2-40B4-BE49-F238E27FC236}">
                <a16:creationId xmlns:a16="http://schemas.microsoft.com/office/drawing/2014/main" id="{096EA4FF-6F2B-43BE-9814-0392778F3B85}"/>
              </a:ext>
            </a:extLst>
          </p:cNvPr>
          <p:cNvSpPr/>
          <p:nvPr/>
        </p:nvSpPr>
        <p:spPr>
          <a:xfrm>
            <a:off x="9036080" y="1645283"/>
            <a:ext cx="2576946" cy="1477458"/>
          </a:xfrm>
          <a:prstGeom prst="wedgeEllipseCallout">
            <a:avLst>
              <a:gd name="adj1" fmla="val -40180"/>
              <a:gd name="adj2" fmla="val 715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如有發燒症狀</a:t>
            </a:r>
            <a:endParaRPr lang="en-US" altLang="zh-TW" dirty="0"/>
          </a:p>
          <a:p>
            <a:pPr algn="ctr"/>
            <a:r>
              <a:rPr lang="zh-TW" altLang="en-US" dirty="0"/>
              <a:t>請立即就醫檢查</a:t>
            </a:r>
          </a:p>
        </p:txBody>
      </p:sp>
    </p:spTree>
    <p:extLst>
      <p:ext uri="{BB962C8B-B14F-4D97-AF65-F5344CB8AC3E}">
        <p14:creationId xmlns:p14="http://schemas.microsoft.com/office/powerpoint/2010/main" val="233475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4">
            <a:extLst>
              <a:ext uri="{FF2B5EF4-FFF2-40B4-BE49-F238E27FC236}">
                <a16:creationId xmlns:a16="http://schemas.microsoft.com/office/drawing/2014/main" id="{FD5CE279-9EBD-4508-B298-4CDB485CA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920" y="-125440"/>
            <a:ext cx="6192253" cy="6620289"/>
          </a:xfrm>
        </p:spPr>
      </p:pic>
      <p:sp>
        <p:nvSpPr>
          <p:cNvPr id="16" name="語音泡泡: 橢圓形 15">
            <a:extLst>
              <a:ext uri="{FF2B5EF4-FFF2-40B4-BE49-F238E27FC236}">
                <a16:creationId xmlns:a16="http://schemas.microsoft.com/office/drawing/2014/main" id="{FFF320B2-ACB0-476D-BD68-F9EC1A9993BA}"/>
              </a:ext>
            </a:extLst>
          </p:cNvPr>
          <p:cNvSpPr/>
          <p:nvPr/>
        </p:nvSpPr>
        <p:spPr>
          <a:xfrm>
            <a:off x="1097659" y="206941"/>
            <a:ext cx="2906829" cy="1718110"/>
          </a:xfrm>
          <a:prstGeom prst="wedgeEllipseCallout">
            <a:avLst>
              <a:gd name="adj1" fmla="val 43672"/>
              <a:gd name="adj2" fmla="val 45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/>
              <a:t>防疫大作戰</a:t>
            </a:r>
            <a:endParaRPr lang="en-US" altLang="zh-TW" sz="2000" dirty="0"/>
          </a:p>
          <a:p>
            <a:pPr algn="ctr"/>
            <a:r>
              <a:rPr lang="zh-TW" altLang="en-US" sz="2000" dirty="0"/>
              <a:t>記得戴口罩</a:t>
            </a:r>
            <a:endParaRPr lang="en-US" altLang="zh-TW" sz="2000" dirty="0"/>
          </a:p>
        </p:txBody>
      </p:sp>
      <p:sp>
        <p:nvSpPr>
          <p:cNvPr id="18" name="語音泡泡: 橢圓形 17">
            <a:extLst>
              <a:ext uri="{FF2B5EF4-FFF2-40B4-BE49-F238E27FC236}">
                <a16:creationId xmlns:a16="http://schemas.microsoft.com/office/drawing/2014/main" id="{C12BFE40-4278-456D-9E57-5624F5FFB96E}"/>
              </a:ext>
            </a:extLst>
          </p:cNvPr>
          <p:cNvSpPr/>
          <p:nvPr/>
        </p:nvSpPr>
        <p:spPr>
          <a:xfrm>
            <a:off x="1029902" y="2414682"/>
            <a:ext cx="2290814" cy="1718109"/>
          </a:xfrm>
          <a:prstGeom prst="wedgeEllipseCallout">
            <a:avLst>
              <a:gd name="adj1" fmla="val 72615"/>
              <a:gd name="adj2" fmla="val -224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不要觸碰口鼻和嘴巴</a:t>
            </a:r>
          </a:p>
        </p:txBody>
      </p:sp>
    </p:spTree>
    <p:extLst>
      <p:ext uri="{BB962C8B-B14F-4D97-AF65-F5344CB8AC3E}">
        <p14:creationId xmlns:p14="http://schemas.microsoft.com/office/powerpoint/2010/main" val="2774429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61EDEAED-63FB-4E8D-9FF5-9548AB00E86B}"/>
              </a:ext>
            </a:extLst>
          </p:cNvPr>
          <p:cNvSpPr txBox="1"/>
          <p:nvPr/>
        </p:nvSpPr>
        <p:spPr>
          <a:xfrm>
            <a:off x="4947385" y="10010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11" name="語音泡泡: 橢圓形 10">
            <a:extLst>
              <a:ext uri="{FF2B5EF4-FFF2-40B4-BE49-F238E27FC236}">
                <a16:creationId xmlns:a16="http://schemas.microsoft.com/office/drawing/2014/main" id="{C5B483DF-89F2-4692-B3B7-EC44DEAFC626}"/>
              </a:ext>
            </a:extLst>
          </p:cNvPr>
          <p:cNvSpPr/>
          <p:nvPr/>
        </p:nvSpPr>
        <p:spPr>
          <a:xfrm>
            <a:off x="8720487" y="442762"/>
            <a:ext cx="2088683" cy="1453415"/>
          </a:xfrm>
          <a:prstGeom prst="wedgeEllipseCallout">
            <a:avLst>
              <a:gd name="adj1" fmla="val -46257"/>
              <a:gd name="adj2" fmla="val 502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/>
              <a:t>請相信衛生福利部部長陳時中</a:t>
            </a: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B77594D0-60F2-4B99-BA83-89932FEDFB28}"/>
              </a:ext>
            </a:extLst>
          </p:cNvPr>
          <p:cNvSpPr/>
          <p:nvPr/>
        </p:nvSpPr>
        <p:spPr>
          <a:xfrm>
            <a:off x="1549668" y="824901"/>
            <a:ext cx="1001027" cy="1453415"/>
          </a:xfrm>
          <a:prstGeom prst="downArrow">
            <a:avLst>
              <a:gd name="adj1" fmla="val 57692"/>
              <a:gd name="adj2" fmla="val 53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陳時中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34F9E470-060E-43E1-840D-FABFC36DF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282" y="1800388"/>
            <a:ext cx="4522172" cy="3009300"/>
          </a:xfrm>
          <a:prstGeom prst="rect">
            <a:avLst/>
          </a:prstGeom>
        </p:spPr>
      </p:pic>
      <p:sp>
        <p:nvSpPr>
          <p:cNvPr id="17" name="橢圓 16">
            <a:extLst>
              <a:ext uri="{FF2B5EF4-FFF2-40B4-BE49-F238E27FC236}">
                <a16:creationId xmlns:a16="http://schemas.microsoft.com/office/drawing/2014/main" id="{3F2FEA69-5EAC-40A2-994B-FB07D3DB53B3}"/>
              </a:ext>
            </a:extLst>
          </p:cNvPr>
          <p:cNvSpPr/>
          <p:nvPr/>
        </p:nvSpPr>
        <p:spPr>
          <a:xfrm>
            <a:off x="1549668" y="4209658"/>
            <a:ext cx="933650" cy="452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8CE7CD49-10D3-4DC9-8AA5-186066DB3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069" y="1370359"/>
            <a:ext cx="8510754" cy="5102794"/>
          </a:xfrm>
          <a:prstGeom prst="rect">
            <a:avLst/>
          </a:prstGeom>
        </p:spPr>
      </p:pic>
      <p:sp>
        <p:nvSpPr>
          <p:cNvPr id="21" name="箭號: 向左 20">
            <a:extLst>
              <a:ext uri="{FF2B5EF4-FFF2-40B4-BE49-F238E27FC236}">
                <a16:creationId xmlns:a16="http://schemas.microsoft.com/office/drawing/2014/main" id="{370DD3F8-5CCB-4B39-BC70-27DC4BFAB561}"/>
              </a:ext>
            </a:extLst>
          </p:cNvPr>
          <p:cNvSpPr/>
          <p:nvPr/>
        </p:nvSpPr>
        <p:spPr>
          <a:xfrm>
            <a:off x="10231654" y="3060834"/>
            <a:ext cx="1732547" cy="12320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蔡英文</a:t>
            </a:r>
          </a:p>
        </p:txBody>
      </p:sp>
    </p:spTree>
    <p:extLst>
      <p:ext uri="{BB962C8B-B14F-4D97-AF65-F5344CB8AC3E}">
        <p14:creationId xmlns:p14="http://schemas.microsoft.com/office/powerpoint/2010/main" val="152121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1223404-F205-42A2-BB51-11A5082BE0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163" y="4388871"/>
            <a:ext cx="2511016" cy="2511016"/>
          </a:xfr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FFA25BA-81D1-4434-B99A-4EBA2F335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905" y="4519335"/>
            <a:ext cx="2415892" cy="241589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42B1D2F2-5889-49AF-8D3E-805F85723A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47" y="4405374"/>
            <a:ext cx="2143125" cy="214312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6E051EC3-627E-4F1D-B213-699323F83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44" y="2078302"/>
            <a:ext cx="2143125" cy="2143125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F74C3E78-13F5-424A-B7B5-334891B0D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129" y="2078304"/>
            <a:ext cx="2143125" cy="2143125"/>
          </a:xfrm>
          <a:prstGeom prst="rect">
            <a:avLst/>
          </a:prstGeom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00CF5506-2E76-422F-9ACD-3DDF0E1C4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560" y="1923259"/>
            <a:ext cx="2162175" cy="2114550"/>
          </a:xfrm>
          <a:prstGeom prst="rect">
            <a:avLst/>
          </a:prstGeom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E3D85123-0FCB-422F-A89E-23D620D08C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84" y="4235283"/>
            <a:ext cx="2258751" cy="2258751"/>
          </a:xfrm>
          <a:prstGeom prst="rect">
            <a:avLst/>
          </a:prstGeom>
        </p:spPr>
      </p:pic>
      <p:sp>
        <p:nvSpPr>
          <p:cNvPr id="40" name="語音泡泡: 橢圓形 39">
            <a:extLst>
              <a:ext uri="{FF2B5EF4-FFF2-40B4-BE49-F238E27FC236}">
                <a16:creationId xmlns:a16="http://schemas.microsoft.com/office/drawing/2014/main" id="{CC372042-0EC6-4A52-A7D7-9CD580D6B2C5}"/>
              </a:ext>
            </a:extLst>
          </p:cNvPr>
          <p:cNvSpPr/>
          <p:nvPr/>
        </p:nvSpPr>
        <p:spPr>
          <a:xfrm>
            <a:off x="4903547" y="0"/>
            <a:ext cx="3938829" cy="1761078"/>
          </a:xfrm>
          <a:prstGeom prst="wedgeEllipseCallout">
            <a:avLst>
              <a:gd name="adj1" fmla="val -4216"/>
              <a:gd name="adj2" fmla="val 695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大家一起開啟防疫新生活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5FF18934-31A7-4B0E-BEC9-D7CDE91452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32" y="1819895"/>
            <a:ext cx="2702842" cy="26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4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</TotalTime>
  <Words>63</Words>
  <Application>Microsoft Office PowerPoint</Application>
  <PresentationFormat>寬螢幕</PresentationFormat>
  <Paragraphs>16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微軟正黑體</vt:lpstr>
      <vt:lpstr>Arial</vt:lpstr>
      <vt:lpstr>Trebuchet MS</vt:lpstr>
      <vt:lpstr>Wingdings 3</vt:lpstr>
      <vt:lpstr>多面向</vt:lpstr>
      <vt:lpstr>防疫大作戰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防疫大作戰</dc:title>
  <dc:creator>User</dc:creator>
  <cp:lastModifiedBy>User</cp:lastModifiedBy>
  <cp:revision>15</cp:revision>
  <dcterms:created xsi:type="dcterms:W3CDTF">2020-09-24T02:05:00Z</dcterms:created>
  <dcterms:modified xsi:type="dcterms:W3CDTF">2020-09-24T03:53:44Z</dcterms:modified>
</cp:coreProperties>
</file>