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5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流行病人數比較圖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38356604906261E-2"/>
          <c:y val="0.15815823220021591"/>
          <c:w val="0.91699534798359816"/>
          <c:h val="0.58969673262694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2019-3~5月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腸病毒</c:v>
                </c:pt>
                <c:pt idx="1">
                  <c:v>流感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8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2020-3~5月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腸病毒</c:v>
                </c:pt>
                <c:pt idx="1">
                  <c:v>流感</c:v>
                </c:pt>
              </c:strCache>
            </c:strRef>
          </c:cat>
          <c:val>
            <c:numRef>
              <c:f>工作表1!$C$2:$C$3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5995216"/>
        <c:axId val="615995776"/>
        <c:axId val="0"/>
      </c:bar3DChart>
      <c:catAx>
        <c:axId val="61599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15995776"/>
        <c:crosses val="autoZero"/>
        <c:auto val="1"/>
        <c:lblAlgn val="ctr"/>
        <c:lblOffset val="100"/>
        <c:noMultiLvlLbl val="0"/>
      </c:catAx>
      <c:valAx>
        <c:axId val="61599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1599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dirty="0"/>
              <a:t>齲齒</a:t>
            </a:r>
            <a:r>
              <a:rPr lang="zh-TW" dirty="0" smtClean="0"/>
              <a:t>率</a:t>
            </a:r>
            <a:r>
              <a:rPr lang="en-US" altLang="zh-TW" dirty="0" smtClean="0"/>
              <a:t>(%)</a:t>
            </a:r>
            <a:endParaRPr lang="zh-TW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3646038385826761E-2"/>
          <c:y val="0.1559532999536602"/>
          <c:w val="0.93635396161417328"/>
          <c:h val="0.76169748021053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我校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一年級</c:v>
                </c:pt>
                <c:pt idx="1">
                  <c:v>四年級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63</c:v>
                </c:pt>
                <c:pt idx="1">
                  <c:v>70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全市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一年級</c:v>
                </c:pt>
                <c:pt idx="1">
                  <c:v>四年級</c:v>
                </c:pt>
              </c:strCache>
            </c:strRef>
          </c:cat>
          <c:val>
            <c:numRef>
              <c:f>工作表1!$C$2:$C$3</c:f>
              <c:numCache>
                <c:formatCode>General</c:formatCode>
                <c:ptCount val="2"/>
                <c:pt idx="0">
                  <c:v>39</c:v>
                </c:pt>
                <c:pt idx="1">
                  <c:v>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618254208"/>
        <c:axId val="618254768"/>
      </c:barChart>
      <c:catAx>
        <c:axId val="6182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18254768"/>
        <c:crosses val="autoZero"/>
        <c:auto val="1"/>
        <c:lblAlgn val="ctr"/>
        <c:lblOffset val="100"/>
        <c:noMultiLvlLbl val="0"/>
      </c:catAx>
      <c:valAx>
        <c:axId val="61825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1825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97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6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07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81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79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02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6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00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74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7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662D9F-07C7-4D21-B116-DCF5FA24EEF8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E8A0CA-B6A3-4D40-818D-E8D4F4D763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1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11346024" cy="3052763"/>
          </a:xfrm>
        </p:spPr>
        <p:txBody>
          <a:bodyPr/>
          <a:lstStyle/>
          <a:p>
            <a:r>
              <a:rPr lang="zh-TW" altLang="en-US" dirty="0" smtClean="0"/>
              <a:t>大成國小</a:t>
            </a:r>
            <a:r>
              <a:rPr lang="en-US" altLang="zh-TW" dirty="0" smtClean="0"/>
              <a:t>109</a:t>
            </a:r>
            <a:r>
              <a:rPr lang="zh-TW" altLang="en-US" dirty="0" smtClean="0"/>
              <a:t>學年</a:t>
            </a:r>
            <a:r>
              <a:rPr lang="zh-TW" altLang="en-US" dirty="0" smtClean="0"/>
              <a:t>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衛生</a:t>
            </a:r>
            <a:r>
              <a:rPr lang="zh-TW" altLang="en-US" dirty="0" smtClean="0"/>
              <a:t>工作宣導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3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資源回收分類注意事項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1097280" y="2201333"/>
            <a:ext cx="10515601" cy="4978400"/>
          </a:xfrm>
        </p:spPr>
        <p:txBody>
          <a:bodyPr>
            <a:noAutofit/>
          </a:bodyPr>
          <a:lstStyle/>
          <a:p>
            <a:r>
              <a:rPr lang="zh-TW" altLang="en-US" sz="1600" dirty="0" smtClean="0"/>
              <a:t>紙類</a:t>
            </a:r>
            <a:r>
              <a:rPr lang="en-US" altLang="zh-TW" sz="1600" dirty="0" smtClean="0"/>
              <a:t>-</a:t>
            </a:r>
            <a:r>
              <a:rPr lang="zh-TW" altLang="en-US" sz="1600" dirty="0" smtClean="0"/>
              <a:t>分兩類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裝過食物的</a:t>
            </a:r>
            <a:r>
              <a:rPr lang="zh-TW" altLang="en-US" sz="1600" dirty="0"/>
              <a:t>歸</a:t>
            </a:r>
            <a:r>
              <a:rPr lang="zh-TW" altLang="en-US" sz="1600" dirty="0" smtClean="0"/>
              <a:t>一類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其他紙張歸一</a:t>
            </a:r>
            <a:r>
              <a:rPr lang="zh-TW" altLang="en-US" sz="1600" dirty="0"/>
              <a:t>類</a:t>
            </a:r>
            <a:endParaRPr lang="en-US" altLang="zh-TW" sz="1600" dirty="0" smtClean="0"/>
          </a:p>
          <a:p>
            <a:r>
              <a:rPr lang="zh-TW" altLang="en-US" sz="1600" dirty="0" smtClean="0"/>
              <a:t>寶特瓶</a:t>
            </a:r>
            <a:endParaRPr lang="en-US" altLang="zh-TW" sz="1600" dirty="0" smtClean="0"/>
          </a:p>
          <a:p>
            <a:pPr lvl="1"/>
            <a:r>
              <a:rPr lang="zh-TW" altLang="en-US" sz="1600" dirty="0"/>
              <a:t>裝</a:t>
            </a:r>
            <a:r>
              <a:rPr lang="zh-TW" altLang="en-US" sz="1600" dirty="0" smtClean="0"/>
              <a:t>過食物的容器請確實清洗再回收</a:t>
            </a:r>
            <a:endParaRPr lang="en-US" altLang="zh-TW" sz="1600" dirty="0" smtClean="0"/>
          </a:p>
          <a:p>
            <a:r>
              <a:rPr lang="zh-TW" altLang="en-US" sz="1600" dirty="0" smtClean="0"/>
              <a:t>塑膠</a:t>
            </a:r>
            <a:endParaRPr lang="en-US" altLang="zh-TW" sz="1600" dirty="0"/>
          </a:p>
          <a:p>
            <a:pPr lvl="1"/>
            <a:r>
              <a:rPr lang="zh-TW" altLang="en-US" sz="1600" dirty="0"/>
              <a:t>裝過食物的容器請確實清洗再</a:t>
            </a:r>
            <a:r>
              <a:rPr lang="zh-TW" altLang="en-US" sz="1600" dirty="0" smtClean="0"/>
              <a:t>回收</a:t>
            </a:r>
            <a:endParaRPr lang="en-US" altLang="zh-TW" sz="1600" dirty="0" smtClean="0"/>
          </a:p>
          <a:p>
            <a:r>
              <a:rPr lang="zh-TW" altLang="en-US" sz="1600" dirty="0" smtClean="0"/>
              <a:t>鐵鋁罐</a:t>
            </a:r>
            <a:endParaRPr lang="en-US" altLang="zh-TW" sz="1600" dirty="0" smtClean="0"/>
          </a:p>
          <a:p>
            <a:pPr lvl="1"/>
            <a:r>
              <a:rPr lang="zh-TW" altLang="en-US" sz="1600" dirty="0"/>
              <a:t>裝過食物的容器請確實清洗再</a:t>
            </a:r>
            <a:r>
              <a:rPr lang="zh-TW" altLang="en-US" sz="1600" dirty="0" smtClean="0"/>
              <a:t>回收</a:t>
            </a:r>
            <a:endParaRPr lang="en-US" altLang="zh-TW" sz="1600" dirty="0" smtClean="0"/>
          </a:p>
          <a:p>
            <a:r>
              <a:rPr lang="zh-TW" altLang="en-US" sz="1600" dirty="0" smtClean="0"/>
              <a:t>玻璃瓶 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因回收時可能發生打破的危險，不建議小朋友帶玻璃瓶裝飲料到校飲用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如有碎玻璃須丟棄，應確實打包好丟至一般垃圾</a:t>
            </a:r>
            <a:endParaRPr lang="zh-TW" altLang="en-US" sz="1600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867832" y="1690688"/>
            <a:ext cx="10456334" cy="510645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因這學年更換配合回收廠商，分類項目有改變，請老師留意</a:t>
            </a:r>
            <a:endParaRPr lang="zh-TW" altLang="en-US" dirty="0"/>
          </a:p>
        </p:txBody>
      </p:sp>
      <p:pic>
        <p:nvPicPr>
          <p:cNvPr id="9" name="內容版面配置區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73" y="1923790"/>
            <a:ext cx="3410856" cy="19193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73" y="4259335"/>
            <a:ext cx="3410856" cy="19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8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掃具及消耗品請領注意事項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本學年維持掃具室不開放，各班有領用需求請至衛生組登記，如有備品可馬上領取，如備品不足則採購到貨後由環保志工送至各班。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掃具及消耗品預算吃緊，請節約使用。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69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如廁禮節宣導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3183467" cy="4351338"/>
          </a:xfrm>
        </p:spPr>
        <p:txBody>
          <a:bodyPr/>
          <a:lstStyle/>
          <a:p>
            <a:r>
              <a:rPr lang="zh-TW" altLang="en-US" dirty="0" smtClean="0"/>
              <a:t>體恤打掃班級的辛苦，麻煩低年級老師多加宣導，讓大家有更好的如廁環境。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如廁禮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2198" y="899238"/>
            <a:ext cx="7128935" cy="50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防疫措</a:t>
            </a:r>
            <a:r>
              <a:rPr lang="zh-TW" altLang="en-US" sz="3600" dirty="0"/>
              <a:t>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47597"/>
            <a:ext cx="4601547" cy="4351338"/>
          </a:xfrm>
        </p:spPr>
        <p:txBody>
          <a:bodyPr/>
          <a:lstStyle/>
          <a:p>
            <a:r>
              <a:rPr lang="zh-TW" altLang="en-US" dirty="0"/>
              <a:t>戴口罩、勤消毒不僅防新冠肺炎，連其他流行病人數都降低，麻煩老師繼續執行</a:t>
            </a:r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134618894"/>
              </p:ext>
            </p:extLst>
          </p:nvPr>
        </p:nvGraphicFramePr>
        <p:xfrm>
          <a:off x="6057985" y="1737360"/>
          <a:ext cx="5658152" cy="471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3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417" y="36512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預防登革熱，落實巡、倒、清、刷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30" y="4207210"/>
            <a:ext cx="2550016" cy="191164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88" y="1809224"/>
            <a:ext cx="2886165" cy="21636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2" y="1810841"/>
            <a:ext cx="3488267" cy="21620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08" y="4204439"/>
            <a:ext cx="3939645" cy="19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09457" cy="9826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健康促進重點項目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88567" cy="3623453"/>
          </a:xfrm>
        </p:spPr>
        <p:txBody>
          <a:bodyPr/>
          <a:lstStyle/>
          <a:p>
            <a:r>
              <a:rPr lang="zh-TW" altLang="zh-TW" b="1" dirty="0" smtClean="0"/>
              <a:t>「口腔衛生」</a:t>
            </a:r>
            <a:endParaRPr lang="en-US" altLang="zh-TW" b="1" dirty="0" smtClean="0"/>
          </a:p>
          <a:p>
            <a:endParaRPr lang="en-US" altLang="zh-TW" b="1" dirty="0"/>
          </a:p>
          <a:p>
            <a:r>
              <a:rPr lang="zh-TW" altLang="en-US" sz="2000" b="1" dirty="0" smtClean="0"/>
              <a:t>本校今年度為口腔保健重點學校，麻煩各班老師確實落實同學餐後潔牙</a:t>
            </a:r>
            <a:endParaRPr lang="en-US" altLang="zh-TW" sz="2000" b="1" dirty="0" smtClean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665" y="130961"/>
            <a:ext cx="1364724" cy="2426178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45" y="130961"/>
            <a:ext cx="1365259" cy="24261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25" y="139163"/>
            <a:ext cx="1818813" cy="24261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81" y="138437"/>
            <a:ext cx="1361051" cy="2418702"/>
          </a:xfrm>
          <a:prstGeom prst="rect">
            <a:avLst/>
          </a:prstGeom>
        </p:spPr>
      </p:pic>
      <p:graphicFrame>
        <p:nvGraphicFramePr>
          <p:cNvPr id="11" name="圖表 10"/>
          <p:cNvGraphicFramePr/>
          <p:nvPr>
            <p:extLst>
              <p:ext uri="{D42A27DB-BD31-4B8C-83A1-F6EECF244321}">
                <p14:modId xmlns:p14="http://schemas.microsoft.com/office/powerpoint/2010/main" val="2964780846"/>
              </p:ext>
            </p:extLst>
          </p:nvPr>
        </p:nvGraphicFramePr>
        <p:xfrm>
          <a:off x="5467739" y="2565341"/>
          <a:ext cx="5858588" cy="413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954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</TotalTime>
  <Words>271</Words>
  <Application>Microsoft Office PowerPoint</Application>
  <PresentationFormat>寬螢幕</PresentationFormat>
  <Paragraphs>30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新細明體</vt:lpstr>
      <vt:lpstr>Calibri</vt:lpstr>
      <vt:lpstr>Calibri Light</vt:lpstr>
      <vt:lpstr>回顧</vt:lpstr>
      <vt:lpstr>大成國小109學年度 衛生工作宣導</vt:lpstr>
      <vt:lpstr>資源回收分類注意事項</vt:lpstr>
      <vt:lpstr>掃具及消耗品請領注意事項</vt:lpstr>
      <vt:lpstr>如廁禮節宣導</vt:lpstr>
      <vt:lpstr>防疫措施</vt:lpstr>
      <vt:lpstr>預防登革熱，落實巡、倒、清、刷</vt:lpstr>
      <vt:lpstr>健康促進重點項目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大成國小教師環境教育講座</dc:title>
  <dc:creator>user</dc:creator>
  <cp:lastModifiedBy>user</cp:lastModifiedBy>
  <cp:revision>16</cp:revision>
  <dcterms:created xsi:type="dcterms:W3CDTF">2020-08-21T07:11:01Z</dcterms:created>
  <dcterms:modified xsi:type="dcterms:W3CDTF">2020-08-27T01:26:01Z</dcterms:modified>
</cp:coreProperties>
</file>